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9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9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5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6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AFE8-94F4-4FB5-A76A-1CBAFE806951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0DEE-D03D-4498-989A-DDFAC39C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64"/>
          <a:stretch/>
        </p:blipFill>
        <p:spPr>
          <a:xfrm>
            <a:off x="0" y="-13655"/>
            <a:ext cx="12192000" cy="68716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The Book of Judges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Broken People ~ Faithful God</a:t>
            </a:r>
          </a:p>
        </p:txBody>
      </p:sp>
    </p:spTree>
    <p:extLst>
      <p:ext uri="{BB962C8B-B14F-4D97-AF65-F5344CB8AC3E}">
        <p14:creationId xmlns:p14="http://schemas.microsoft.com/office/powerpoint/2010/main" val="160775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64"/>
          <a:stretch/>
        </p:blipFill>
        <p:spPr>
          <a:xfrm>
            <a:off x="0" y="-13655"/>
            <a:ext cx="12192000" cy="6871655"/>
          </a:xfrm>
          <a:prstGeom prst="rect">
            <a:avLst/>
          </a:prstGeom>
        </p:spPr>
      </p:pic>
      <p:pic>
        <p:nvPicPr>
          <p:cNvPr id="1026" name="Picture 2" descr="https://www.conformingtojesus.com/images/webpages/biblical_judges_of_israel_map.jpg">
            <a:extLst>
              <a:ext uri="{FF2B5EF4-FFF2-40B4-BE49-F238E27FC236}">
                <a16:creationId xmlns:a16="http://schemas.microsoft.com/office/drawing/2014/main" id="{D5D30CC5-F890-422F-AFA6-D0988C17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0"/>
            <a:ext cx="521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64"/>
          <a:stretch/>
        </p:blipFill>
        <p:spPr>
          <a:xfrm>
            <a:off x="0" y="-13655"/>
            <a:ext cx="12192000" cy="6871655"/>
          </a:xfrm>
          <a:prstGeom prst="rect">
            <a:avLst/>
          </a:prstGeom>
        </p:spPr>
      </p:pic>
      <p:pic>
        <p:nvPicPr>
          <p:cNvPr id="2050" name="Picture 2" descr="http://www.bible.ca/archeology/bible-archeology-exodus-route-date-chronology-of-judges-1350-1004bc.jpg">
            <a:extLst>
              <a:ext uri="{FF2B5EF4-FFF2-40B4-BE49-F238E27FC236}">
                <a16:creationId xmlns:a16="http://schemas.microsoft.com/office/drawing/2014/main" id="{5A9CC065-4961-4A66-9AA0-DA9D4DA5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9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740C16-084D-4D37-8BDC-EE779F943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64"/>
          <a:stretch/>
        </p:blipFill>
        <p:spPr>
          <a:xfrm>
            <a:off x="0" y="-13655"/>
            <a:ext cx="12192000" cy="6871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48456-87CF-42EB-B013-F67E9508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Twelve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5035D-9DD4-4CF3-BB36-D0051D8F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1825625"/>
            <a:ext cx="9639300" cy="4351338"/>
          </a:xfrm>
        </p:spPr>
        <p:txBody>
          <a:bodyPr>
            <a:normAutofit/>
          </a:bodyPr>
          <a:lstStyle/>
          <a:p>
            <a:pPr marL="0" indent="0" defTabSz="5372100">
              <a:buNone/>
            </a:pPr>
            <a:r>
              <a:rPr lang="en-US" sz="3600" dirty="0">
                <a:solidFill>
                  <a:schemeClr val="bg1"/>
                </a:solidFill>
              </a:rPr>
              <a:t>Othniel	Jair</a:t>
            </a:r>
          </a:p>
          <a:p>
            <a:pPr marL="0" indent="0" defTabSz="5372100">
              <a:buNone/>
            </a:pPr>
            <a:r>
              <a:rPr lang="en-US" sz="3600" dirty="0">
                <a:solidFill>
                  <a:schemeClr val="bg1"/>
                </a:solidFill>
              </a:rPr>
              <a:t>Ehud	Jephthah</a:t>
            </a:r>
          </a:p>
          <a:p>
            <a:pPr marL="0" indent="0" defTabSz="5372100">
              <a:buNone/>
            </a:pPr>
            <a:r>
              <a:rPr lang="en-US" sz="3600" dirty="0">
                <a:solidFill>
                  <a:schemeClr val="bg1"/>
                </a:solidFill>
              </a:rPr>
              <a:t>Shamgar	</a:t>
            </a:r>
            <a:r>
              <a:rPr lang="en-US" sz="3600" dirty="0" err="1">
                <a:solidFill>
                  <a:schemeClr val="bg1"/>
                </a:solidFill>
              </a:rPr>
              <a:t>Ibzan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defTabSz="5372100">
              <a:buNone/>
            </a:pPr>
            <a:r>
              <a:rPr lang="en-US" sz="3600" dirty="0">
                <a:solidFill>
                  <a:schemeClr val="bg1"/>
                </a:solidFill>
              </a:rPr>
              <a:t>Deborah/Barak	Elon</a:t>
            </a:r>
          </a:p>
          <a:p>
            <a:pPr marL="0" indent="0" defTabSz="5372100">
              <a:buNone/>
            </a:pPr>
            <a:r>
              <a:rPr lang="en-US" sz="3600" dirty="0">
                <a:solidFill>
                  <a:schemeClr val="bg1"/>
                </a:solidFill>
              </a:rPr>
              <a:t>Gideon	Abdon</a:t>
            </a:r>
          </a:p>
          <a:p>
            <a:pPr marL="0" indent="0" defTabSz="5372100">
              <a:buNone/>
            </a:pPr>
            <a:r>
              <a:rPr lang="en-US" sz="3600" dirty="0">
                <a:solidFill>
                  <a:schemeClr val="bg1"/>
                </a:solidFill>
              </a:rPr>
              <a:t>Tola	Samson</a:t>
            </a:r>
          </a:p>
        </p:txBody>
      </p:sp>
    </p:spTree>
    <p:extLst>
      <p:ext uri="{BB962C8B-B14F-4D97-AF65-F5344CB8AC3E}">
        <p14:creationId xmlns:p14="http://schemas.microsoft.com/office/powerpoint/2010/main" val="244480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64"/>
          <a:stretch/>
        </p:blipFill>
        <p:spPr>
          <a:xfrm>
            <a:off x="0" y="-13655"/>
            <a:ext cx="12192000" cy="6871655"/>
          </a:xfrm>
          <a:prstGeom prst="rect">
            <a:avLst/>
          </a:prstGeom>
        </p:spPr>
      </p:pic>
      <p:pic>
        <p:nvPicPr>
          <p:cNvPr id="3074" name="Picture 2" descr="https://insightforliving.swncdn.com/images/ifl-usa/content/ascendio/resources/bible/07-Judges.png">
            <a:extLst>
              <a:ext uri="{FF2B5EF4-FFF2-40B4-BE49-F238E27FC236}">
                <a16:creationId xmlns:a16="http://schemas.microsoft.com/office/drawing/2014/main" id="{04F38F85-AFBA-4B52-BE31-3972DE99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0"/>
            <a:ext cx="1058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1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Bradley Hand ITC</vt:lpstr>
      <vt:lpstr>Calibri</vt:lpstr>
      <vt:lpstr>Calibri Light</vt:lpstr>
      <vt:lpstr>Office Theme</vt:lpstr>
      <vt:lpstr>The Book of Judges</vt:lpstr>
      <vt:lpstr>PowerPoint Presentation</vt:lpstr>
      <vt:lpstr>PowerPoint Presentation</vt:lpstr>
      <vt:lpstr>The Twelve Judges</vt:lpstr>
      <vt:lpstr>PowerPoint Presentation</vt:lpstr>
    </vt:vector>
  </TitlesOfParts>
  <Company>CSL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Stancliff, Eric</dc:creator>
  <cp:lastModifiedBy>Eric S.</cp:lastModifiedBy>
  <cp:revision>7</cp:revision>
  <dcterms:created xsi:type="dcterms:W3CDTF">2018-08-21T20:47:37Z</dcterms:created>
  <dcterms:modified xsi:type="dcterms:W3CDTF">2018-09-09T06:28:15Z</dcterms:modified>
</cp:coreProperties>
</file>